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theme/theme2.xml" ContentType="application/vnd.openxmlformats-officedocument.theme+xml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ucida Grande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ucida Grande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ucida Grande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ucida Grande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ucida Grande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ucida Grande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ucida Grande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ucida Grande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Lucida Grand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000000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6" name="Shape 21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825500" latinLnBrk="0">
      <a:defRPr sz="2400">
        <a:latin typeface="+mj-lt"/>
        <a:ea typeface="+mj-ea"/>
        <a:cs typeface="+mj-cs"/>
        <a:sym typeface="Lucida Grande"/>
      </a:defRPr>
    </a:lvl1pPr>
    <a:lvl2pPr indent="228600" defTabSz="825500" latinLnBrk="0">
      <a:defRPr sz="2400">
        <a:latin typeface="+mj-lt"/>
        <a:ea typeface="+mj-ea"/>
        <a:cs typeface="+mj-cs"/>
        <a:sym typeface="Lucida Grande"/>
      </a:defRPr>
    </a:lvl2pPr>
    <a:lvl3pPr indent="457200" defTabSz="825500" latinLnBrk="0">
      <a:defRPr sz="2400">
        <a:latin typeface="+mj-lt"/>
        <a:ea typeface="+mj-ea"/>
        <a:cs typeface="+mj-cs"/>
        <a:sym typeface="Lucida Grande"/>
      </a:defRPr>
    </a:lvl3pPr>
    <a:lvl4pPr indent="685800" defTabSz="825500" latinLnBrk="0">
      <a:defRPr sz="2400">
        <a:latin typeface="+mj-lt"/>
        <a:ea typeface="+mj-ea"/>
        <a:cs typeface="+mj-cs"/>
        <a:sym typeface="Lucida Grande"/>
      </a:defRPr>
    </a:lvl4pPr>
    <a:lvl5pPr indent="914400" defTabSz="825500" latinLnBrk="0">
      <a:defRPr sz="2400">
        <a:latin typeface="+mj-lt"/>
        <a:ea typeface="+mj-ea"/>
        <a:cs typeface="+mj-cs"/>
        <a:sym typeface="Lucida Grande"/>
      </a:defRPr>
    </a:lvl5pPr>
    <a:lvl6pPr indent="1143000" defTabSz="825500" latinLnBrk="0">
      <a:defRPr sz="2400">
        <a:latin typeface="+mj-lt"/>
        <a:ea typeface="+mj-ea"/>
        <a:cs typeface="+mj-cs"/>
        <a:sym typeface="Lucida Grande"/>
      </a:defRPr>
    </a:lvl6pPr>
    <a:lvl7pPr indent="1371600" defTabSz="825500" latinLnBrk="0">
      <a:defRPr sz="2400">
        <a:latin typeface="+mj-lt"/>
        <a:ea typeface="+mj-ea"/>
        <a:cs typeface="+mj-cs"/>
        <a:sym typeface="Lucida Grande"/>
      </a:defRPr>
    </a:lvl7pPr>
    <a:lvl8pPr indent="1600200" defTabSz="825500" latinLnBrk="0">
      <a:defRPr sz="2400">
        <a:latin typeface="+mj-lt"/>
        <a:ea typeface="+mj-ea"/>
        <a:cs typeface="+mj-cs"/>
        <a:sym typeface="Lucida Grande"/>
      </a:defRPr>
    </a:lvl8pPr>
    <a:lvl9pPr indent="1828800" defTabSz="825500" latinLnBrk="0">
      <a:defRPr sz="2400">
        <a:latin typeface="+mj-lt"/>
        <a:ea typeface="+mj-ea"/>
        <a:cs typeface="+mj-cs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39900" y="2298700"/>
            <a:ext cx="20904200" cy="46355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739900" y="7061200"/>
            <a:ext cx="209042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800"/>
            </a:lvl1pPr>
            <a:lvl2pPr marL="0" indent="0" algn="ctr">
              <a:spcBef>
                <a:spcPts val="0"/>
              </a:spcBef>
              <a:buSzTx/>
              <a:buNone/>
              <a:defRPr sz="4800"/>
            </a:lvl2pPr>
            <a:lvl3pPr marL="0" indent="0" algn="ctr">
              <a:spcBef>
                <a:spcPts val="0"/>
              </a:spcBef>
              <a:buSzTx/>
              <a:buNone/>
              <a:defRPr sz="4800"/>
            </a:lvl3pPr>
            <a:lvl4pPr marL="0" indent="0" algn="ctr">
              <a:spcBef>
                <a:spcPts val="0"/>
              </a:spcBef>
              <a:buSzTx/>
              <a:buNone/>
              <a:defRPr sz="4800"/>
            </a:lvl4pPr>
            <a:lvl5pPr marL="0" indent="0" algn="ctr">
              <a:spcBef>
                <a:spcPts val="0"/>
              </a:spcBef>
              <a:buSzTx/>
              <a:buNone/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87" name="Title Text"/>
          <p:cNvSpPr txBox="1"/>
          <p:nvPr>
            <p:ph type="title"/>
          </p:nvPr>
        </p:nvSpPr>
        <p:spPr>
          <a:xfrm>
            <a:off x="1739900" y="2146300"/>
            <a:ext cx="12547600" cy="4635500"/>
          </a:xfrm>
          <a:prstGeom prst="rect">
            <a:avLst/>
          </a:prstGeom>
        </p:spPr>
        <p:txBody>
          <a:bodyPr anchor="b"/>
          <a:lstStyle>
            <a:lvl1pPr>
              <a:defRPr sz="9600"/>
            </a:lvl1pPr>
          </a:lstStyle>
          <a:p>
            <a:pPr/>
            <a:r>
              <a:t>Title Text</a:t>
            </a:r>
          </a:p>
        </p:txBody>
      </p:sp>
      <p:sp>
        <p:nvSpPr>
          <p:cNvPr id="88" name="Body Level One…"/>
          <p:cNvSpPr txBox="1"/>
          <p:nvPr>
            <p:ph type="body" sz="quarter" idx="1"/>
          </p:nvPr>
        </p:nvSpPr>
        <p:spPr>
          <a:xfrm>
            <a:off x="1739900" y="6896100"/>
            <a:ext cx="12547600" cy="4635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600"/>
            </a:lvl1pPr>
            <a:lvl2pPr marL="0" indent="0" algn="ctr">
              <a:spcBef>
                <a:spcPts val="0"/>
              </a:spcBef>
              <a:buSzTx/>
              <a:buNone/>
              <a:defRPr sz="4600"/>
            </a:lvl2pPr>
            <a:lvl3pPr marL="0" indent="0" algn="ctr">
              <a:spcBef>
                <a:spcPts val="0"/>
              </a:spcBef>
              <a:buSzTx/>
              <a:buNone/>
              <a:defRPr sz="4600"/>
            </a:lvl3pPr>
            <a:lvl4pPr marL="0" indent="0" algn="ctr">
              <a:spcBef>
                <a:spcPts val="0"/>
              </a:spcBef>
              <a:buSzTx/>
              <a:buNone/>
              <a:defRPr sz="4600"/>
            </a:lvl4pPr>
            <a:lvl5pPr marL="0" indent="0" algn="ctr">
              <a:spcBef>
                <a:spcPts val="0"/>
              </a:spcBef>
              <a:buSzTx/>
              <a:buNone/>
              <a:defRPr sz="4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itle Text"/>
          <p:cNvSpPr txBox="1"/>
          <p:nvPr>
            <p:ph type="title"/>
          </p:nvPr>
        </p:nvSpPr>
        <p:spPr>
          <a:xfrm>
            <a:off x="1739900" y="2146300"/>
            <a:ext cx="12547600" cy="4635500"/>
          </a:xfrm>
          <a:prstGeom prst="rect">
            <a:avLst/>
          </a:prstGeom>
        </p:spPr>
        <p:txBody>
          <a:bodyPr anchor="b"/>
          <a:lstStyle>
            <a:lvl1pPr>
              <a:defRPr sz="9600"/>
            </a:lvl1pPr>
          </a:lstStyle>
          <a:p>
            <a:pPr/>
            <a:r>
              <a:t>Title Text</a:t>
            </a:r>
          </a:p>
        </p:txBody>
      </p:sp>
      <p:sp>
        <p:nvSpPr>
          <p:cNvPr id="97" name="Body Level One…"/>
          <p:cNvSpPr txBox="1"/>
          <p:nvPr>
            <p:ph type="body" sz="quarter" idx="1"/>
          </p:nvPr>
        </p:nvSpPr>
        <p:spPr>
          <a:xfrm>
            <a:off x="1739900" y="6896100"/>
            <a:ext cx="12547600" cy="4635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600"/>
            </a:lvl1pPr>
            <a:lvl2pPr marL="0" indent="0" algn="ctr">
              <a:spcBef>
                <a:spcPts val="0"/>
              </a:spcBef>
              <a:buSzTx/>
              <a:buNone/>
              <a:defRPr sz="4600"/>
            </a:lvl2pPr>
            <a:lvl3pPr marL="0" indent="0" algn="ctr">
              <a:spcBef>
                <a:spcPts val="0"/>
              </a:spcBef>
              <a:buSzTx/>
              <a:buNone/>
              <a:defRPr sz="4600"/>
            </a:lvl3pPr>
            <a:lvl4pPr marL="0" indent="0" algn="ctr">
              <a:spcBef>
                <a:spcPts val="0"/>
              </a:spcBef>
              <a:buSzTx/>
              <a:buNone/>
              <a:defRPr sz="4600"/>
            </a:lvl4pPr>
            <a:lvl5pPr marL="0" indent="0" algn="ctr">
              <a:spcBef>
                <a:spcPts val="0"/>
              </a:spcBef>
              <a:buSzTx/>
              <a:buNone/>
              <a:defRPr sz="4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image3.png" descr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7" name="Body Level One…"/>
          <p:cNvSpPr txBox="1"/>
          <p:nvPr>
            <p:ph type="body" sz="half" idx="1"/>
          </p:nvPr>
        </p:nvSpPr>
        <p:spPr>
          <a:xfrm>
            <a:off x="1739900" y="3898900"/>
            <a:ext cx="10210800" cy="8547100"/>
          </a:xfrm>
          <a:prstGeom prst="rect">
            <a:avLst/>
          </a:prstGeom>
        </p:spPr>
        <p:txBody>
          <a:bodyPr/>
          <a:lstStyle>
            <a:lvl1pPr marL="1016000" indent="-698500">
              <a:spcBef>
                <a:spcPts val="6900"/>
              </a:spcBef>
              <a:defRPr sz="4200"/>
            </a:lvl1pPr>
            <a:lvl2pPr marL="1460500" indent="-698500">
              <a:spcBef>
                <a:spcPts val="6900"/>
              </a:spcBef>
              <a:defRPr sz="4200"/>
            </a:lvl2pPr>
            <a:lvl3pPr marL="1905000" indent="-698500">
              <a:spcBef>
                <a:spcPts val="6900"/>
              </a:spcBef>
              <a:defRPr sz="4200"/>
            </a:lvl3pPr>
            <a:lvl4pPr marL="2349500" indent="-698500">
              <a:spcBef>
                <a:spcPts val="6900"/>
              </a:spcBef>
              <a:defRPr sz="4200"/>
            </a:lvl4pPr>
            <a:lvl5pPr marL="2794000" indent="-698500">
              <a:spcBef>
                <a:spcPts val="6900"/>
              </a:spcBef>
              <a:defRPr sz="4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16" name="Body Level One…"/>
          <p:cNvSpPr txBox="1"/>
          <p:nvPr>
            <p:ph type="body" sz="half" idx="1"/>
          </p:nvPr>
        </p:nvSpPr>
        <p:spPr>
          <a:xfrm>
            <a:off x="1739900" y="3898900"/>
            <a:ext cx="10210800" cy="8547100"/>
          </a:xfrm>
          <a:prstGeom prst="rect">
            <a:avLst/>
          </a:prstGeom>
        </p:spPr>
        <p:txBody>
          <a:bodyPr/>
          <a:lstStyle>
            <a:lvl1pPr marL="1016000" indent="-698500">
              <a:spcBef>
                <a:spcPts val="6900"/>
              </a:spcBef>
              <a:defRPr sz="4200"/>
            </a:lvl1pPr>
            <a:lvl2pPr marL="1460500" indent="-698500">
              <a:spcBef>
                <a:spcPts val="6900"/>
              </a:spcBef>
              <a:defRPr sz="4200"/>
            </a:lvl2pPr>
            <a:lvl3pPr marL="1905000" indent="-698500">
              <a:spcBef>
                <a:spcPts val="6900"/>
              </a:spcBef>
              <a:defRPr sz="4200"/>
            </a:lvl3pPr>
            <a:lvl4pPr marL="2349500" indent="-698500">
              <a:spcBef>
                <a:spcPts val="6900"/>
              </a:spcBef>
              <a:defRPr sz="4200"/>
            </a:lvl4pPr>
            <a:lvl5pPr marL="2794000" indent="-698500">
              <a:spcBef>
                <a:spcPts val="6900"/>
              </a:spcBef>
              <a:defRPr sz="4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5" name="Body Level One…"/>
          <p:cNvSpPr txBox="1"/>
          <p:nvPr>
            <p:ph type="body" sz="half" idx="1"/>
          </p:nvPr>
        </p:nvSpPr>
        <p:spPr>
          <a:xfrm>
            <a:off x="13284200" y="3898900"/>
            <a:ext cx="9359900" cy="8547100"/>
          </a:xfrm>
          <a:prstGeom prst="rect">
            <a:avLst/>
          </a:prstGeom>
        </p:spPr>
        <p:txBody>
          <a:bodyPr/>
          <a:lstStyle>
            <a:lvl1pPr marL="1016000" indent="-698500">
              <a:spcBef>
                <a:spcPts val="6900"/>
              </a:spcBef>
              <a:defRPr sz="4200"/>
            </a:lvl1pPr>
            <a:lvl2pPr marL="1460500" indent="-698500">
              <a:spcBef>
                <a:spcPts val="6900"/>
              </a:spcBef>
              <a:defRPr sz="4200"/>
            </a:lvl2pPr>
            <a:lvl3pPr marL="1905000" indent="-698500">
              <a:spcBef>
                <a:spcPts val="6900"/>
              </a:spcBef>
              <a:defRPr sz="4200"/>
            </a:lvl3pPr>
            <a:lvl4pPr marL="2349500" indent="-698500">
              <a:spcBef>
                <a:spcPts val="6900"/>
              </a:spcBef>
              <a:defRPr sz="4200"/>
            </a:lvl4pPr>
            <a:lvl5pPr marL="2794000" indent="-698500">
              <a:spcBef>
                <a:spcPts val="6900"/>
              </a:spcBef>
              <a:defRPr sz="4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Text"/>
          <p:cNvSpPr txBox="1"/>
          <p:nvPr>
            <p:ph type="title"/>
          </p:nvPr>
        </p:nvSpPr>
        <p:spPr>
          <a:xfrm>
            <a:off x="1219200" y="549275"/>
            <a:ext cx="21945600" cy="2651125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>
                <a:solidFill>
                  <a:srgbClr val="FFFEFF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34" name="Body Level One…"/>
          <p:cNvSpPr txBox="1"/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buFont typeface="Lucida Grande"/>
              <a:defRPr>
                <a:solidFill>
                  <a:srgbClr val="FFFEFF"/>
                </a:solidFill>
              </a:defRPr>
            </a:lvl1pPr>
            <a:lvl2pPr defTabSz="914400">
              <a:buFont typeface="Lucida Grande"/>
              <a:defRPr>
                <a:solidFill>
                  <a:srgbClr val="FFFEFF"/>
                </a:solidFill>
              </a:defRPr>
            </a:lvl2pPr>
            <a:lvl3pPr defTabSz="914400">
              <a:buFont typeface="Lucida Grande"/>
              <a:defRPr>
                <a:solidFill>
                  <a:srgbClr val="FFFEFF"/>
                </a:solidFill>
              </a:defRPr>
            </a:lvl3pPr>
            <a:lvl4pPr defTabSz="914400">
              <a:buFont typeface="Lucida Grande"/>
              <a:defRPr>
                <a:solidFill>
                  <a:srgbClr val="FFFEFF"/>
                </a:solidFill>
              </a:defRPr>
            </a:lvl4pPr>
            <a:lvl5pPr defTabSz="914400">
              <a:buFont typeface="Lucida Grande"/>
              <a:defRPr>
                <a:solidFill>
                  <a:srgbClr val="FFFE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xfrm>
            <a:off x="22908264" y="12578082"/>
            <a:ext cx="256537" cy="269237"/>
          </a:xfrm>
          <a:prstGeom prst="rect">
            <a:avLst/>
          </a:prstGeom>
        </p:spPr>
        <p:txBody>
          <a:bodyPr lIns="45718" tIns="45718" rIns="45718" bIns="45718" anchor="ctr"/>
          <a:lstStyle>
            <a:lvl1pPr algn="r" defTabSz="914400">
              <a:defRPr sz="1200">
                <a:solidFill>
                  <a:srgbClr val="FFFE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lide Number"/>
          <p:cNvSpPr txBox="1"/>
          <p:nvPr>
            <p:ph type="sldNum" sz="quarter" idx="2"/>
          </p:nvPr>
        </p:nvSpPr>
        <p:spPr>
          <a:xfrm>
            <a:off x="11969750" y="13093700"/>
            <a:ext cx="419100" cy="4572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lide Number"/>
          <p:cNvSpPr txBox="1"/>
          <p:nvPr>
            <p:ph type="sldNum" sz="quarter" idx="2"/>
          </p:nvPr>
        </p:nvSpPr>
        <p:spPr>
          <a:xfrm>
            <a:off x="11969750" y="13093700"/>
            <a:ext cx="419100" cy="4572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itle Text"/>
          <p:cNvSpPr txBox="1"/>
          <p:nvPr>
            <p:ph type="title"/>
          </p:nvPr>
        </p:nvSpPr>
        <p:spPr>
          <a:xfrm>
            <a:off x="1739900" y="2298700"/>
            <a:ext cx="20904200" cy="463550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/>
            <a:r>
              <a:t>Title Text</a:t>
            </a:r>
          </a:p>
        </p:txBody>
      </p:sp>
      <p:sp>
        <p:nvSpPr>
          <p:cNvPr id="171" name="Body Level One…"/>
          <p:cNvSpPr txBox="1"/>
          <p:nvPr>
            <p:ph type="body" sz="quarter" idx="1"/>
          </p:nvPr>
        </p:nvSpPr>
        <p:spPr>
          <a:xfrm>
            <a:off x="1739900" y="7061200"/>
            <a:ext cx="20904200" cy="15875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/>
            </a:lvl1pPr>
            <a:lvl2pPr marL="0" indent="0" algn="ctr">
              <a:spcBef>
                <a:spcPts val="0"/>
              </a:spcBef>
              <a:buSzTx/>
              <a:buNone/>
              <a:defRPr sz="4800"/>
            </a:lvl2pPr>
            <a:lvl3pPr marL="0" indent="0" algn="ctr">
              <a:spcBef>
                <a:spcPts val="0"/>
              </a:spcBef>
              <a:buSzTx/>
              <a:buNone/>
              <a:defRPr sz="4800"/>
            </a:lvl3pPr>
            <a:lvl4pPr marL="0" indent="0" algn="ctr">
              <a:spcBef>
                <a:spcPts val="0"/>
              </a:spcBef>
              <a:buSzTx/>
              <a:buNone/>
              <a:defRPr sz="4800"/>
            </a:lvl4pPr>
            <a:lvl5pPr marL="0" indent="0" algn="ctr">
              <a:spcBef>
                <a:spcPts val="0"/>
              </a:spcBef>
              <a:buSzTx/>
              <a:buNone/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2" name="Slide Number"/>
          <p:cNvSpPr txBox="1"/>
          <p:nvPr>
            <p:ph type="sldNum" sz="quarter" idx="2"/>
          </p:nvPr>
        </p:nvSpPr>
        <p:spPr>
          <a:xfrm>
            <a:off x="11969750" y="13093700"/>
            <a:ext cx="419100" cy="4572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itle Text"/>
          <p:cNvSpPr txBox="1"/>
          <p:nvPr>
            <p:ph type="title"/>
          </p:nvPr>
        </p:nvSpPr>
        <p:spPr>
          <a:xfrm>
            <a:off x="1219200" y="549275"/>
            <a:ext cx="21945600" cy="2651125"/>
          </a:xfrm>
          <a:prstGeom prst="rect">
            <a:avLst/>
          </a:prstGeom>
        </p:spPr>
        <p:txBody>
          <a:bodyPr lIns="45719" tIns="45719" rIns="45719" bIns="45719" anchor="t">
            <a:noAutofit/>
          </a:bodyPr>
          <a:lstStyle>
            <a:lvl1pPr defTabSz="914400">
              <a:defRPr>
                <a:solidFill>
                  <a:srgbClr val="FFFEFF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80" name="Body Level One…"/>
          <p:cNvSpPr txBox="1"/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</p:spPr>
        <p:txBody>
          <a:bodyPr lIns="45719" tIns="45719" rIns="45719" bIns="45719" anchor="t">
            <a:noAutofit/>
          </a:bodyPr>
          <a:lstStyle>
            <a:lvl1pPr defTabSz="914400">
              <a:buFont typeface="Lucida Grande"/>
              <a:defRPr>
                <a:solidFill>
                  <a:srgbClr val="FFFEFF"/>
                </a:solidFill>
              </a:defRPr>
            </a:lvl1pPr>
            <a:lvl2pPr defTabSz="914400">
              <a:buFont typeface="Lucida Grande"/>
              <a:defRPr>
                <a:solidFill>
                  <a:srgbClr val="FFFEFF"/>
                </a:solidFill>
              </a:defRPr>
            </a:lvl2pPr>
            <a:lvl3pPr defTabSz="914400">
              <a:buFont typeface="Lucida Grande"/>
              <a:defRPr>
                <a:solidFill>
                  <a:srgbClr val="FFFEFF"/>
                </a:solidFill>
              </a:defRPr>
            </a:lvl3pPr>
            <a:lvl4pPr defTabSz="914400">
              <a:buFont typeface="Lucida Grande"/>
              <a:defRPr>
                <a:solidFill>
                  <a:srgbClr val="FFFEFF"/>
                </a:solidFill>
              </a:defRPr>
            </a:lvl4pPr>
            <a:lvl5pPr defTabSz="914400">
              <a:buFont typeface="Lucida Grande"/>
              <a:defRPr>
                <a:solidFill>
                  <a:srgbClr val="FFFE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1" name="Slide Number"/>
          <p:cNvSpPr txBox="1"/>
          <p:nvPr>
            <p:ph type="sldNum" sz="quarter" idx="2"/>
          </p:nvPr>
        </p:nvSpPr>
        <p:spPr>
          <a:xfrm>
            <a:off x="17475200" y="12344400"/>
            <a:ext cx="5689600" cy="736601"/>
          </a:xfrm>
          <a:prstGeom prst="rect">
            <a:avLst/>
          </a:prstGeom>
        </p:spPr>
        <p:txBody>
          <a:bodyPr wrap="square" lIns="45719" tIns="45719" rIns="45719" bIns="45719" anchor="ctr"/>
          <a:lstStyle>
            <a:lvl1pPr algn="r" defTabSz="914400">
              <a:defRPr sz="1200">
                <a:solidFill>
                  <a:srgbClr val="FFFE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Image"/>
          <p:cNvSpPr/>
          <p:nvPr>
            <p:ph type="pic" sz="half" idx="21"/>
          </p:nvPr>
        </p:nvSpPr>
        <p:spPr>
          <a:xfrm>
            <a:off x="10772754" y="3857625"/>
            <a:ext cx="11094757" cy="986200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89" name="Title Text"/>
          <p:cNvSpPr txBox="1"/>
          <p:nvPr>
            <p:ph type="title"/>
          </p:nvPr>
        </p:nvSpPr>
        <p:spPr>
          <a:xfrm>
            <a:off x="3548062" y="357187"/>
            <a:ext cx="17287876" cy="3429001"/>
          </a:xfrm>
          <a:prstGeom prst="rect">
            <a:avLst/>
          </a:prstGeom>
        </p:spPr>
        <p:txBody>
          <a:bodyPr lIns="71437" tIns="71437" rIns="71437" bIns="71437"/>
          <a:lstStyle>
            <a:lvl1pPr defTabSz="821531">
              <a:defRPr cap="all" sz="100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90" name="Body Level One…"/>
          <p:cNvSpPr txBox="1"/>
          <p:nvPr>
            <p:ph type="body" sz="half" idx="1"/>
          </p:nvPr>
        </p:nvSpPr>
        <p:spPr>
          <a:xfrm>
            <a:off x="3548062" y="3839765"/>
            <a:ext cx="8286751" cy="8858251"/>
          </a:xfrm>
          <a:prstGeom prst="rect">
            <a:avLst/>
          </a:prstGeom>
        </p:spPr>
        <p:txBody>
          <a:bodyPr lIns="71437" tIns="71437" rIns="71437" bIns="71437"/>
          <a:lstStyle>
            <a:lvl1pPr marL="590884" indent="-590884" defTabSz="821531">
              <a:spcBef>
                <a:spcPts val="5300"/>
              </a:spcBef>
              <a:buSzPct val="82000"/>
              <a:defRPr sz="52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  <a:lvl2pPr marL="1022684" indent="-590884" defTabSz="821531">
              <a:spcBef>
                <a:spcPts val="5300"/>
              </a:spcBef>
              <a:buSzPct val="82000"/>
              <a:defRPr sz="52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2pPr>
            <a:lvl3pPr marL="1454484" indent="-590884" defTabSz="821531">
              <a:spcBef>
                <a:spcPts val="5300"/>
              </a:spcBef>
              <a:buSzPct val="82000"/>
              <a:defRPr sz="52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3pPr>
            <a:lvl4pPr marL="1886284" indent="-590884" defTabSz="821531">
              <a:spcBef>
                <a:spcPts val="5300"/>
              </a:spcBef>
              <a:buSzPct val="82000"/>
              <a:defRPr sz="52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4pPr>
            <a:lvl5pPr marL="2318084" indent="-590884" defTabSz="821531">
              <a:spcBef>
                <a:spcPts val="5300"/>
              </a:spcBef>
              <a:buSzPct val="82000"/>
              <a:defRPr sz="52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1" name="Slide Number"/>
          <p:cNvSpPr txBox="1"/>
          <p:nvPr>
            <p:ph type="sldNum" sz="quarter" idx="2"/>
          </p:nvPr>
        </p:nvSpPr>
        <p:spPr>
          <a:xfrm>
            <a:off x="11952882" y="13037343"/>
            <a:ext cx="460376" cy="498476"/>
          </a:xfrm>
          <a:prstGeom prst="rect">
            <a:avLst/>
          </a:prstGeom>
        </p:spPr>
        <p:txBody>
          <a:bodyPr lIns="71437" tIns="71437" rIns="71437" bIns="71437"/>
          <a:lstStyle>
            <a:lvl1pPr defTabSz="821531">
              <a:defRPr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Title Text"/>
          <p:cNvSpPr txBox="1"/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</p:spPr>
        <p:txBody>
          <a:bodyPr lIns="71437" tIns="71437" rIns="71437" bIns="71437"/>
          <a:lstStyle>
            <a:lvl1pPr defTabSz="821531">
              <a:defRPr sz="11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99" name="Body Level One…"/>
          <p:cNvSpPr txBox="1"/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</p:spPr>
        <p:txBody>
          <a:bodyPr lIns="71437" tIns="71437" rIns="71437" bIns="71437"/>
          <a:lstStyle>
            <a:lvl1pPr marL="611187" indent="-611187" defTabSz="821531">
              <a:spcBef>
                <a:spcPts val="5900"/>
              </a:spcBef>
              <a:buSzPct val="145000"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1055687" indent="-611187" defTabSz="821531">
              <a:spcBef>
                <a:spcPts val="5900"/>
              </a:spcBef>
              <a:buSzPct val="145000"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500187" indent="-611187" defTabSz="821531">
              <a:spcBef>
                <a:spcPts val="5900"/>
              </a:spcBef>
              <a:buSzPct val="145000"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44687" indent="-611187" defTabSz="821531">
              <a:spcBef>
                <a:spcPts val="5900"/>
              </a:spcBef>
              <a:buSzPct val="145000"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389187" indent="-611187" defTabSz="821531">
              <a:spcBef>
                <a:spcPts val="5900"/>
              </a:spcBef>
              <a:buSzPct val="145000"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0" name="Slide Number"/>
          <p:cNvSpPr txBox="1"/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</p:spPr>
        <p:txBody>
          <a:bodyPr lIns="71437" tIns="71437" rIns="71437" bIns="71437"/>
          <a:lstStyle>
            <a:lvl1pPr defTabSz="821531">
              <a:defRPr sz="2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itle Text"/>
          <p:cNvSpPr txBox="1"/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lIns="71437" tIns="71437" rIns="71437" bIns="71437" anchor="b"/>
          <a:lstStyle>
            <a:lvl1pPr defTabSz="821531">
              <a:defRPr sz="11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08" name="Body Level One…"/>
          <p:cNvSpPr txBox="1"/>
          <p:nvPr>
            <p:ph type="body" sz="quarter" idx="1"/>
          </p:nvPr>
        </p:nvSpPr>
        <p:spPr>
          <a:xfrm>
            <a:off x="4833937" y="7072312"/>
            <a:ext cx="14716126" cy="1589485"/>
          </a:xfrm>
          <a:prstGeom prst="rect">
            <a:avLst/>
          </a:prstGeom>
        </p:spPr>
        <p:txBody>
          <a:bodyPr lIns="71437" tIns="71437" rIns="71437" bIns="71437" anchor="t"/>
          <a:lstStyle>
            <a:lvl1pPr marL="0" indent="0" algn="ctr" defTabSz="821531">
              <a:spcBef>
                <a:spcPts val="0"/>
              </a:spcBef>
              <a:buSzTx/>
              <a:buNone/>
              <a:defRPr sz="52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228600" algn="ctr" defTabSz="821531">
              <a:spcBef>
                <a:spcPts val="0"/>
              </a:spcBef>
              <a:buSzTx/>
              <a:buNone/>
              <a:defRPr sz="52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457200" algn="ctr" defTabSz="821531">
              <a:spcBef>
                <a:spcPts val="0"/>
              </a:spcBef>
              <a:buSzTx/>
              <a:buNone/>
              <a:defRPr sz="52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685800" algn="ctr" defTabSz="821531">
              <a:spcBef>
                <a:spcPts val="0"/>
              </a:spcBef>
              <a:buSzTx/>
              <a:buNone/>
              <a:defRPr sz="52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914400" algn="ctr" defTabSz="821531">
              <a:spcBef>
                <a:spcPts val="0"/>
              </a:spcBef>
              <a:buSzTx/>
              <a:buNone/>
              <a:defRPr sz="52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9" name="Slide Number"/>
          <p:cNvSpPr txBox="1"/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</p:spPr>
        <p:txBody>
          <a:bodyPr lIns="71437" tIns="71437" rIns="71437" bIns="71437"/>
          <a:lstStyle>
            <a:lvl1pPr defTabSz="821531">
              <a:defRPr sz="2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numCol="2" spcCol="1045210" anchor="t"/>
          <a:lstStyle>
            <a:lvl1pPr marL="1016000" indent="-698500">
              <a:defRPr sz="4200"/>
            </a:lvl1pPr>
            <a:lvl2pPr marL="1460500" indent="-698500">
              <a:defRPr sz="4200"/>
            </a:lvl2pPr>
            <a:lvl3pPr marL="1905000" indent="-698500">
              <a:defRPr sz="4200"/>
            </a:lvl3pPr>
            <a:lvl4pPr marL="2349500" indent="-698500">
              <a:defRPr sz="4200"/>
            </a:lvl4pPr>
            <a:lvl5pPr marL="2794000" indent="-698500">
              <a:defRPr sz="4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Body Level One…"/>
          <p:cNvSpPr txBox="1"/>
          <p:nvPr>
            <p:ph type="body" idx="1"/>
          </p:nvPr>
        </p:nvSpPr>
        <p:spPr>
          <a:xfrm>
            <a:off x="1739900" y="1778000"/>
            <a:ext cx="20904200" cy="10147300"/>
          </a:xfrm>
          <a:prstGeom prst="rect">
            <a:avLst/>
          </a:prstGeom>
        </p:spPr>
        <p:txBody>
          <a:bodyPr/>
          <a:lstStyle>
            <a:lvl1pPr>
              <a:spcBef>
                <a:spcPts val="7300"/>
              </a:spcBef>
            </a:lvl1pPr>
            <a:lvl2pPr>
              <a:spcBef>
                <a:spcPts val="7300"/>
              </a:spcBef>
            </a:lvl2pPr>
            <a:lvl3pPr>
              <a:spcBef>
                <a:spcPts val="7300"/>
              </a:spcBef>
            </a:lvl3pPr>
            <a:lvl4pPr>
              <a:spcBef>
                <a:spcPts val="7300"/>
              </a:spcBef>
            </a:lvl4pPr>
            <a:lvl5pPr>
              <a:spcBef>
                <a:spcPts val="7300"/>
              </a:spcBef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/>
          <p:nvPr>
            <p:ph type="title"/>
          </p:nvPr>
        </p:nvSpPr>
        <p:spPr>
          <a:xfrm>
            <a:off x="2489200" y="355600"/>
            <a:ext cx="19405600" cy="34417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Text"/>
          <p:cNvSpPr txBox="1"/>
          <p:nvPr>
            <p:ph type="title"/>
          </p:nvPr>
        </p:nvSpPr>
        <p:spPr>
          <a:xfrm>
            <a:off x="1739900" y="4178300"/>
            <a:ext cx="20904200" cy="53594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le Text"/>
          <p:cNvSpPr txBox="1"/>
          <p:nvPr>
            <p:ph type="title"/>
          </p:nvPr>
        </p:nvSpPr>
        <p:spPr>
          <a:xfrm>
            <a:off x="1739900" y="10363200"/>
            <a:ext cx="20904200" cy="23876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Text"/>
          <p:cNvSpPr txBox="1"/>
          <p:nvPr>
            <p:ph type="title"/>
          </p:nvPr>
        </p:nvSpPr>
        <p:spPr>
          <a:xfrm>
            <a:off x="1739900" y="10363200"/>
            <a:ext cx="20904200" cy="23876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2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739900" y="355600"/>
            <a:ext cx="20904200" cy="3441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739900" y="3898900"/>
            <a:ext cx="20904200" cy="854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69749" y="13093700"/>
            <a:ext cx="419101" cy="457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1117600" marR="0" indent="-800100" algn="l" defTabSz="825500" rtl="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1pPr>
      <a:lvl2pPr marL="1562100" marR="0" indent="-800100" algn="l" defTabSz="825500" rtl="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2pPr>
      <a:lvl3pPr marL="2006600" marR="0" indent="-800100" algn="l" defTabSz="825500" rtl="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3pPr>
      <a:lvl4pPr marL="2451100" marR="0" indent="-800100" algn="l" defTabSz="825500" rtl="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4pPr>
      <a:lvl5pPr marL="2895600" marR="0" indent="-800100" algn="l" defTabSz="825500" rtl="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5pPr>
      <a:lvl6pPr marL="3251200" marR="0" indent="-800100" algn="l" defTabSz="825500" rtl="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6pPr>
      <a:lvl7pPr marL="3606800" marR="0" indent="-800100" algn="l" defTabSz="825500" rtl="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7pPr>
      <a:lvl8pPr marL="3962400" marR="0" indent="-800100" algn="l" defTabSz="825500" rtl="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8pPr>
      <a:lvl9pPr marL="4318000" marR="0" indent="-800100" algn="l" defTabSz="825500" rtl="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600" u="none"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5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.png"/><Relationship Id="rId3" Type="http://schemas.openxmlformats.org/officeDocument/2006/relationships/image" Target="../media/image6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8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6.png"/><Relationship Id="rId3" Type="http://schemas.openxmlformats.org/officeDocument/2006/relationships/image" Target="../media/image9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1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mcknight at work shot.JPG" descr="mcknight at work sho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08871" y="-2130354"/>
            <a:ext cx="22104754" cy="157030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275 MARKERS IN ACT 1 RW 2018.png" descr="275 MARKERS IN ACT 1 RW 201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86168" y="315932"/>
            <a:ext cx="6611664" cy="130841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RW TOUR PROJECT SIZE.png" descr="RW TOUR PROJECT SIZ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63427" y="2237438"/>
            <a:ext cx="10257146" cy="78198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IMG_8514.JPG" descr="IMG_851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132663" y="1688506"/>
            <a:ext cx="8614326" cy="114857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" name="IMG_4947_tweaked.jpg" descr="IMG_4947_tweaked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35526" y="1605232"/>
            <a:ext cx="8739237" cy="11652315"/>
          </a:xfrm>
          <a:prstGeom prst="rect">
            <a:avLst/>
          </a:prstGeom>
          <a:ln w="12700">
            <a:miter lim="400000"/>
          </a:ln>
          <a:effectLst>
            <a:reflection blurRad="0" stA="50000" stPos="0" endA="0" endPos="40000" dist="0" dir="5400000" fadeDir="5400000" sx="100000" sy="-100000" kx="0" ky="0" algn="bl" rotWithShape="0"/>
          </a:effectLst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Double-click to edit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4" name="Double-click to edi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5" name="Roger waters rig with bkgnd.png" descr="Roger waters rig with bkgn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52550" y="0"/>
            <a:ext cx="216789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IMG_4222.JPG" descr="IMG_42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96000" y="762000"/>
            <a:ext cx="12192000" cy="12192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22089390_939839139489963_5285594932588779227_n.jpg" descr="22089390_939839139489963_5285594932588779227_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09187" y="1587919"/>
            <a:ext cx="21565626" cy="118161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motu_logo_gray.pdf" descr="motu_logo_gray.pdf"/>
          <p:cNvPicPr>
            <a:picLocks noChangeAspect="1"/>
          </p:cNvPicPr>
          <p:nvPr/>
        </p:nvPicPr>
        <p:blipFill>
          <a:blip r:embed="rId2">
            <a:alphaModFix amt="52255"/>
            <a:extLst/>
          </a:blip>
          <a:stretch>
            <a:fillRect/>
          </a:stretch>
        </p:blipFill>
        <p:spPr>
          <a:xfrm>
            <a:off x="635000" y="551793"/>
            <a:ext cx="2799081" cy="482601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Line"/>
          <p:cNvSpPr/>
          <p:nvPr/>
        </p:nvSpPr>
        <p:spPr>
          <a:xfrm>
            <a:off x="668081" y="1168400"/>
            <a:ext cx="23013204" cy="127"/>
          </a:xfrm>
          <a:prstGeom prst="line">
            <a:avLst/>
          </a:prstGeom>
          <a:ln w="25400">
            <a:solidFill>
              <a:srgbClr val="FFFFFF">
                <a:alpha val="44736"/>
              </a:srgbClr>
            </a:solidFill>
            <a:miter lim="400000"/>
          </a:ln>
        </p:spPr>
        <p:txBody>
          <a:bodyPr lIns="0" tIns="0" rIns="0" bIns="0"/>
          <a:lstStyle/>
          <a:p>
            <a:pPr algn="l" defTabSz="457200">
              <a:defRPr sz="12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pic>
        <p:nvPicPr>
          <p:cNvPr id="233" name="091517__72A8218.jpg" descr="091517__72A8218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4775" y="-3167229"/>
            <a:ext cx="26012525" cy="173416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052617__72A8070.jpg" descr="052617__72A807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05000" y="0"/>
            <a:ext cx="2057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052617__72A6784.jpg" descr="052617__72A678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04196" y="1302533"/>
            <a:ext cx="22175608" cy="124732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WATERS 2020 CHUNK SCREEN SHOT.png" descr="WATERS 2020 CHUNK SCREEN SHO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49866" y="680353"/>
            <a:ext cx="7454264" cy="123552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000000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Lucida Grande"/>
        <a:ea typeface="Lucida Grande"/>
        <a:cs typeface="Lucida Grand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Lucida Grand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Lucida Grand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Lucida Grande"/>
        <a:ea typeface="Lucida Grande"/>
        <a:cs typeface="Lucida Grand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Lucida Grand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Lucida Grand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