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media1.mp4" ContentType="video/unknown"/>
  <Override PartName="/ppt/media/image27.jpeg" ContentType="image/jpeg"/>
  <Override PartName="/ppt/media/image28.jpeg" ContentType="image/jpeg"/>
  <Override PartName="/ppt/media/image29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1">
                  <a:lumOff val="1354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9D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27002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E3E5E8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E3E5E8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E3E5E8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26272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2424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498" y="11839048"/>
            <a:ext cx="21971003" cy="636979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6500" y="7196865"/>
            <a:ext cx="21971000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xfrm>
            <a:off x="12007748" y="13080999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07" name="Body Level One…"/>
          <p:cNvSpPr txBox="1"/>
          <p:nvPr>
            <p:ph type="body" idx="1" hasCustomPrompt="1"/>
          </p:nvPr>
        </p:nvSpPr>
        <p:spPr>
          <a:xfrm>
            <a:off x="1206500" y="935258"/>
            <a:ext cx="21971000" cy="7359063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/>
          <p:nvPr>
            <p:ph type="body" sz="quarter" idx="21" hasCustomPrompt="1"/>
          </p:nvPr>
        </p:nvSpPr>
        <p:spPr>
          <a:xfrm>
            <a:off x="2480825" y="10675453"/>
            <a:ext cx="201492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1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 anchor="ctr"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862804876_960x639.jpg"/>
          <p:cNvSpPr/>
          <p:nvPr>
            <p:ph type="pic" sz="quarter" idx="21"/>
          </p:nvPr>
        </p:nvSpPr>
        <p:spPr>
          <a:xfrm>
            <a:off x="15430500" y="7085409"/>
            <a:ext cx="8128000" cy="54102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824910546_2681x1332.jpg"/>
          <p:cNvSpPr/>
          <p:nvPr>
            <p:ph type="pic" idx="22"/>
          </p:nvPr>
        </p:nvSpPr>
        <p:spPr>
          <a:xfrm>
            <a:off x="-2933700" y="1270000"/>
            <a:ext cx="22699133" cy="11277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575395635_960x639.jpg"/>
          <p:cNvSpPr/>
          <p:nvPr>
            <p:ph type="pic" sz="quarter" idx="23"/>
          </p:nvPr>
        </p:nvSpPr>
        <p:spPr>
          <a:xfrm>
            <a:off x="15430500" y="1270000"/>
            <a:ext cx="8128000" cy="5410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Image"/>
          <p:cNvSpPr/>
          <p:nvPr>
            <p:ph type="pic" idx="21"/>
          </p:nvPr>
        </p:nvSpPr>
        <p:spPr>
          <a:xfrm>
            <a:off x="-1511300" y="-3721100"/>
            <a:ext cx="28511500" cy="190302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mage"/>
          <p:cNvSpPr/>
          <p:nvPr>
            <p:ph type="pic" idx="21"/>
          </p:nvPr>
        </p:nvSpPr>
        <p:spPr>
          <a:xfrm>
            <a:off x="-431800" y="-4038600"/>
            <a:ext cx="29464000" cy="18034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4468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3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2403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4" name="92709243_1322x1323.jpeg"/>
          <p:cNvSpPr/>
          <p:nvPr>
            <p:ph type="pic" sz="half" idx="21"/>
          </p:nvPr>
        </p:nvSpPr>
        <p:spPr>
          <a:xfrm>
            <a:off x="12052303" y="1270000"/>
            <a:ext cx="11188406" cy="1120988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Title"/>
          <p:cNvSpPr txBox="1"/>
          <p:nvPr>
            <p:ph type="title" hasCustomPrompt="1"/>
          </p:nvPr>
        </p:nvSpPr>
        <p:spPr>
          <a:xfrm>
            <a:off x="1206500" y="952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1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3" name="824910546_2681x1332.jpg"/>
          <p:cNvSpPr/>
          <p:nvPr>
            <p:ph type="pic" idx="22"/>
          </p:nvPr>
        </p:nvSpPr>
        <p:spPr>
          <a:xfrm>
            <a:off x="6380200" y="1263848"/>
            <a:ext cx="22529801" cy="1119347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7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/>
          <p:nvPr>
            <p:ph type="title" hasCustomPrompt="1"/>
          </p:nvPr>
        </p:nvSpPr>
        <p:spPr>
          <a:xfrm>
            <a:off x="1206500" y="952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0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/>
          <p:nvPr>
            <p:ph type="title" hasCustomPrompt="1"/>
          </p:nvPr>
        </p:nvSpPr>
        <p:spPr>
          <a:xfrm>
            <a:off x="1206500" y="952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89" name="Agenda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9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952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jpe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jpe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jpe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jpe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jpe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jpe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.jpe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jpe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2.pn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jpe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.jpe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AB &amp; Leiber &amp; Stoller.jpeg" descr="AB &amp; Leiber &amp; Stoller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72000" y="762000"/>
            <a:ext cx="15240000" cy="12192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Neil Sedaka Laughter-In-The-Rain.jpg" descr="Neil Sedaka Laughter-In-The-Rai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906830" y="1388356"/>
            <a:ext cx="10570340" cy="105703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AB &amp; Neil Sedaka.jpg" descr="AB &amp; Neil Sedak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85317" y="997463"/>
            <a:ext cx="11813366" cy="117210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Even Now.jpg" descr="Even Now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73758" y="910068"/>
            <a:ext cx="11836484" cy="118958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Barry Manilow Copacabana.jpg" descr="Barry Manilow Copacaban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64397" y="1324191"/>
            <a:ext cx="11255206" cy="1106761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Now2.jpg" descr="Now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76150" y="722068"/>
            <a:ext cx="12431700" cy="122718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Can't Smile.png" descr="Can't Smil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13262" y="479262"/>
            <a:ext cx="12757476" cy="127574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AB &amp; Barry Manilow.jpeg" descr="AB &amp; Barry Manilow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05600" y="0"/>
            <a:ext cx="109728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Dionne Warwick I'll Never.jpg" descr="Dionne Warwick I'll Nev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76991" y="1433952"/>
            <a:ext cx="10830017" cy="1084809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AB &amp; Dionne Warwick.jpeg" descr="AB &amp; Dionne Warwick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37350" y="0"/>
            <a:ext cx="109093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ladys Knight &amp; The Pips.jpg" descr="Gladys Knight &amp; The Pip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977685" y="1372482"/>
            <a:ext cx="11081855" cy="109710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Neil Diamond Solitary Man.jpg" descr="Neil Diamond Solitary Ma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45682" y="1481278"/>
            <a:ext cx="10692637" cy="1037044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Helen Reddy You and Me Against the World.jpg" descr="Helen Reddy You and Me Against the World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88200" y="0"/>
            <a:ext cx="100076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Vicki Lawrence Night the Lights Went Out in Georgia.jpg" descr="Vicki Lawrence Night the Lights Went Out in Georgi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797550" y="355600"/>
            <a:ext cx="12788900" cy="13004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The Rescuers.jpg" descr="The Rescuer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72704" y="2371173"/>
            <a:ext cx="11838592" cy="89736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What's Up Doc, Barbra Streisand.jpeg" descr="What's Up Doc, Barbra Streisand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78700" y="0"/>
            <a:ext cx="96266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Pete's.jpg" descr="Pete'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511442" y="627007"/>
            <a:ext cx="9361115" cy="124619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AB &amp; Milton Berle.jpeg" descr="AB &amp; Milton Berle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37350" y="0"/>
            <a:ext cx="109093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AB &amp; Joe Williams.jpeg" descr="AB &amp; Joe Williams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56400" y="0"/>
            <a:ext cx="108712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Shirley Horn Here's to Life.jpg" descr="Shirley Horn Here's to Lif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76850" y="0"/>
            <a:ext cx="138303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Shirley Horn - Here's To Life.mp4" descr="Shirley Horn - Here's To Life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423872" y="1925928"/>
            <a:ext cx="17536256" cy="9864144"/>
          </a:xfrm>
          <a:prstGeom prst="rect">
            <a:avLst/>
          </a:prstGeom>
          <a:ln w="12700">
            <a:miter lim="400000"/>
          </a:ln>
        </p:spPr>
      </p:pic>
      <p:pic>
        <p:nvPicPr>
          <p:cNvPr id="206" name="Shirley Horn - Here's To Life.mp4" descr="Shirley Horn - Here's To Life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550872" y="2052928"/>
            <a:ext cx="17536256" cy="98641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1239990" fill="hold"/>
                                        <p:tgtEl>
                                          <p:spTgt spid="2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41239990" fill="hold"/>
                                        <p:tgtEl>
                                          <p:spTgt spid="2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11" fill="hold" display="0">
                  <p:stCondLst>
                    <p:cond delay="indefinite"/>
                  </p:stCondLst>
                </p:cTn>
                <p:tgtEl>
                  <p:spTgt spid="205"/>
                </p:tgtEl>
              </p:cMediaNode>
            </p:video>
            <p:video fullScrn="0">
              <p:cMediaNode mute="0" showWhenStopped="1" numSld="1" vol="100000">
                <p:cTn id="12" fill="hold" display="0">
                  <p:stCondLst>
                    <p:cond delay="indefinite"/>
                  </p:stCondLst>
                </p:cTn>
                <p:tgtEl>
                  <p:spTgt spid="206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AB &amp; Shirley Horn.jpeg" descr="AB &amp; Shirley Horn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64000" y="1079500"/>
            <a:ext cx="16256000" cy="11557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Artie &amp; Neil Diamond.jpeg" descr="Artie &amp; Neil Diamond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19950" y="0"/>
            <a:ext cx="99441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AB &amp; ?.jpeg" descr="AB &amp; ?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32600" y="0"/>
            <a:ext cx="107188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AB &amp; The Waters.jpg" descr="AB &amp; The Water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0" y="0"/>
            <a:ext cx="18288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Bette Midler…"/>
          <p:cNvSpPr txBox="1"/>
          <p:nvPr/>
        </p:nvSpPr>
        <p:spPr>
          <a:xfrm>
            <a:off x="9461957" y="27836"/>
            <a:ext cx="5460086" cy="1395821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Bette Midler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Peggy Lee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B.B. King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Bernadette Peters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Natalie Cole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Bob Dylan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Johnny Mathis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The Fifth Dimension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Liza Minelli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Bobby Darin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Dinah Washington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Billy Preston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Van Morrison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Rita Coolidge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Engelbert Humperdinck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Tom Jones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Bill Medley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Mac Davis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Andy Williams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Julio Iglesias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Joe Williams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Count Basie &amp; His Orchestra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Errol Garner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Lou Rawls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Stan Getz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Roger Williams</a:t>
            </a:r>
            <a:endParaRPr sz="1600"/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Paul Anka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Ben E King…"/>
          <p:cNvSpPr txBox="1"/>
          <p:nvPr/>
        </p:nvSpPr>
        <p:spPr>
          <a:xfrm>
            <a:off x="10158730" y="2231797"/>
            <a:ext cx="4066541" cy="92524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Ben E King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The Shangri-Las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Jackie Wilson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Connie Francis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Chubby Checker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Jay &amp; The Americans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Dion &amp; The Belmonts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The Coasters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The Drifters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The Shirelles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Solomon Burke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Leslie Gore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The Tokens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Janis Ian</a:t>
            </a:r>
            <a:br/>
            <a:r>
              <a:t>The Exciters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The Platters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Roy Hamilton</a:t>
            </a:r>
          </a:p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The Cadillacs</a:t>
            </a:r>
            <a:endParaRPr sz="1600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Roses.jpg" descr="Rose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34480" y="1209925"/>
            <a:ext cx="11315040" cy="112961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The Ad Libs Boy From NYC.jpg" descr="The Ad Libs Boy From NYC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977664" y="1643665"/>
            <a:ext cx="10428671" cy="1042867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Tiny Tim.jpg" descr="Tiny Tim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37080" y="1746915"/>
            <a:ext cx="10109840" cy="1022217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AB &amp; Tiny Tim.jpeg" descr="AB &amp; Tiny Tim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64000" y="1454150"/>
            <a:ext cx="16256000" cy="108077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AB &amp; Mark Lindsay.jpeg" descr="AB &amp; Mark Lindsay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89550" y="755650"/>
            <a:ext cx="13804900" cy="122047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Joe Cocker Feelin' Alright.jpg" descr="Joe Cocker Feelin' Alright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96490" y="1262490"/>
            <a:ext cx="11191020" cy="111910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